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5" r:id="rId3"/>
    <p:sldId id="276" r:id="rId4"/>
    <p:sldId id="279" r:id="rId5"/>
    <p:sldId id="277" r:id="rId6"/>
    <p:sldId id="280" r:id="rId7"/>
    <p:sldId id="289" r:id="rId8"/>
    <p:sldId id="290" r:id="rId9"/>
    <p:sldId id="288" r:id="rId10"/>
    <p:sldId id="282" r:id="rId11"/>
    <p:sldId id="291" r:id="rId12"/>
    <p:sldId id="283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51986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UNIT</a:t>
            </a:r>
            <a:r>
              <a:rPr lang="hr-HR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/>
              <a:t>The</a:t>
            </a:r>
            <a:r>
              <a:rPr lang="hr-HR" sz="6000" dirty="0"/>
              <a:t> </a:t>
            </a:r>
            <a:r>
              <a:rPr lang="hr-HR" sz="6000" dirty="0" err="1"/>
              <a:t>family</a:t>
            </a:r>
            <a:r>
              <a:rPr lang="hr-HR" sz="6000" dirty="0"/>
              <a:t> </a:t>
            </a:r>
            <a:r>
              <a:rPr lang="hr-HR" sz="6000" dirty="0" err="1"/>
              <a:t>photo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824" y="389965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Find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favourite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family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photo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Then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describe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photo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notebook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hr-HR" sz="27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24" y="2761130"/>
            <a:ext cx="7328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photo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17356"/>
            <a:ext cx="9724845" cy="19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Let’s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practise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60" y="1179715"/>
            <a:ext cx="9318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hlinkClick r:id="rId2"/>
              </a:rPr>
              <a:t>https</a:t>
            </a:r>
            <a:r>
              <a:rPr lang="hr-HR" sz="2800" dirty="0">
                <a:hlinkClick r:id="rId2"/>
              </a:rPr>
              <a:t>://</a:t>
            </a:r>
            <a:r>
              <a:rPr lang="hr-HR" sz="2800" dirty="0" err="1">
                <a:hlinkClick r:id="rId2"/>
              </a:rPr>
              <a:t>www.e-sfera.hr</a:t>
            </a:r>
            <a:r>
              <a:rPr lang="hr-HR" sz="2800" dirty="0">
                <a:hlinkClick r:id="rId2"/>
              </a:rPr>
              <a:t>/dodatni-digitalni-</a:t>
            </a:r>
            <a:r>
              <a:rPr lang="hr-HR" sz="2800" dirty="0" err="1">
                <a:hlinkClick r:id="rId2"/>
              </a:rPr>
              <a:t>sadrzaji</a:t>
            </a:r>
            <a:r>
              <a:rPr lang="hr-HR" sz="2800" dirty="0">
                <a:hlinkClick r:id="rId2"/>
              </a:rPr>
              <a:t>/</a:t>
            </a:r>
            <a:r>
              <a:rPr lang="hr-HR" sz="2800" dirty="0" err="1">
                <a:hlinkClick r:id="rId2"/>
              </a:rPr>
              <a:t>119c40dd</a:t>
            </a:r>
            <a:r>
              <a:rPr lang="hr-HR" sz="2800" dirty="0">
                <a:hlinkClick r:id="rId2"/>
              </a:rPr>
              <a:t>-</a:t>
            </a:r>
            <a:r>
              <a:rPr lang="hr-HR" sz="2800" dirty="0" err="1">
                <a:hlinkClick r:id="rId2"/>
              </a:rPr>
              <a:t>4f52</a:t>
            </a:r>
            <a:r>
              <a:rPr lang="hr-HR" sz="2800" dirty="0">
                <a:hlinkClick r:id="rId2"/>
              </a:rPr>
              <a:t>-4318-</a:t>
            </a:r>
            <a:r>
              <a:rPr lang="hr-HR" sz="2800" dirty="0" err="1">
                <a:hlinkClick r:id="rId2"/>
              </a:rPr>
              <a:t>b346</a:t>
            </a:r>
            <a:r>
              <a:rPr lang="hr-HR" sz="2800" dirty="0">
                <a:hlinkClick r:id="rId2"/>
              </a:rPr>
              <a:t>-</a:t>
            </a:r>
            <a:r>
              <a:rPr lang="hr-HR" sz="2800" dirty="0" err="1">
                <a:hlinkClick r:id="rId2"/>
              </a:rPr>
              <a:t>4d7d801f8438</a:t>
            </a:r>
            <a:r>
              <a:rPr lang="hr-HR" sz="2800" dirty="0">
                <a:hlinkClick r:id="rId2"/>
              </a:rPr>
              <a:t>/</a:t>
            </a:r>
            <a:r>
              <a:rPr lang="hr-HR" sz="28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048" y="2640659"/>
            <a:ext cx="936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describe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Choose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077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460" y="2322440"/>
            <a:ext cx="6400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Imagine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have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to 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UK.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would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say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hr-HR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e.g</a:t>
            </a:r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Hello</a:t>
            </a:r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! </a:t>
            </a:r>
            <a:r>
              <a:rPr lang="hr-H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We</a:t>
            </a:r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 _____ </a:t>
            </a:r>
            <a:r>
              <a:rPr lang="hr-H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 ______, Croatia.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22" y="0"/>
            <a:ext cx="499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984997"/>
            <a:ext cx="7757219" cy="31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391" y="4789168"/>
            <a:ext cx="6898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classmates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down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names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lines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8" y="850198"/>
            <a:ext cx="6717892" cy="35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460" y="10533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Make 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poster.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460" y="2160494"/>
            <a:ext cx="10690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Take 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Print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out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stick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poster.</a:t>
            </a:r>
            <a:endParaRPr lang="hr-HR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460" y="3545489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names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classmates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hr-HR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60" y="4499596"/>
            <a:ext cx="10690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classmates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 </a:t>
            </a:r>
            <a:endParaRPr lang="hr-HR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908" y="3620543"/>
            <a:ext cx="5731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photos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describe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see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Where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doing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r>
              <a:rPr lang="hr-HR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908" y="0"/>
            <a:ext cx="6061115" cy="3432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56194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4266" y="1145628"/>
            <a:ext cx="3380853" cy="193899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texts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Read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match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photos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2561" cy="6438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127" y="5451621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5477" y="3578772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5026" y="5685082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50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Translate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hr-HR" sz="2800" i="1" dirty="0"/>
          </a:p>
          <a:p>
            <a:endParaRPr lang="hr-HR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39590" y="1535761"/>
            <a:ext cx="106904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photo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booth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chatty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smart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140" y="1630925"/>
            <a:ext cx="41954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kabina za fotografiranje </a:t>
            </a:r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128509" y="2337396"/>
            <a:ext cx="2418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pričljiv, brbljav</a:t>
            </a:r>
            <a:endParaRPr lang="hr-HR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8509" y="2952241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pametan</a:t>
            </a:r>
            <a:endParaRPr lang="hr-HR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21" y="190973"/>
            <a:ext cx="7486650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9464A1-4E26-12AA-EBF9-AFEFB850B824}"/>
              </a:ext>
            </a:extLst>
          </p:cNvPr>
          <p:cNvSpPr txBox="1"/>
          <p:nvPr/>
        </p:nvSpPr>
        <p:spPr>
          <a:xfrm>
            <a:off x="880351" y="5508606"/>
            <a:ext cx="10690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chart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retell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text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2616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460" y="1470211"/>
            <a:ext cx="10690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3174" y="3169023"/>
            <a:ext cx="5378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Match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answers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4765" y="1490990"/>
            <a:ext cx="5513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Kako izgledaš? (fizički izgled)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4765" y="1941647"/>
            <a:ext cx="494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Kakva si osoba? (osobine)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2581761"/>
            <a:ext cx="5236789" cy="4226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9175" y="3988659"/>
            <a:ext cx="26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A</a:t>
            </a:r>
            <a:endParaRPr lang="hr-HR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8457" y="3988659"/>
            <a:ext cx="26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B</a:t>
            </a:r>
            <a:endParaRPr lang="hr-HR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31" y="537935"/>
            <a:ext cx="62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photo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describe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4" y="2103003"/>
            <a:ext cx="6458510" cy="442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4824" y="1385047"/>
            <a:ext cx="39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see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4824" y="1985974"/>
            <a:ext cx="4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Where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4824" y="2568048"/>
            <a:ext cx="4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doing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06" y="0"/>
            <a:ext cx="5132294" cy="68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71" y="302584"/>
            <a:ext cx="11161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Read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texts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sort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underlined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words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into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right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category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929" y="995082"/>
            <a:ext cx="931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02" y="1362074"/>
            <a:ext cx="10354516" cy="5438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835" y="4491318"/>
            <a:ext cx="77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lazy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469" y="4491318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sporty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445" y="5221942"/>
            <a:ext cx="20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hard-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104" y="5184502"/>
            <a:ext cx="157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creative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598" y="4491317"/>
            <a:ext cx="22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blond 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hair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8503" y="4491316"/>
            <a:ext cx="22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blue</a:t>
            </a:r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eyes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5269" y="5058365"/>
            <a:ext cx="93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tall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841" y="5066674"/>
            <a:ext cx="22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plump</a:t>
            </a:r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tall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5269" y="5703012"/>
            <a:ext cx="22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brown</a:t>
            </a:r>
            <a:r>
              <a:rPr lang="hr-HR" sz="2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hair</a:t>
            </a:r>
            <a:endParaRPr lang="hr-HR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Let’s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practise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2317" y="1304365"/>
            <a:ext cx="93188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Read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sentences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sort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into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right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category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dirty="0"/>
          </a:p>
          <a:p>
            <a:r>
              <a:rPr lang="hr-HR" sz="2800" dirty="0">
                <a:hlinkClick r:id="rId2"/>
              </a:rPr>
              <a:t>https://learningapps.org/view5198694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0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1660</TotalTime>
  <Words>369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Helvetica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144</cp:revision>
  <dcterms:created xsi:type="dcterms:W3CDTF">2020-09-19T11:02:00Z</dcterms:created>
  <dcterms:modified xsi:type="dcterms:W3CDTF">2022-09-05T15:40:36Z</dcterms:modified>
</cp:coreProperties>
</file>